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D47F27-614C-4FC4-BFB8-796B8A7F8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8746E4A-370E-4814-9525-A1FB95329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531916-1522-478A-BF64-2194D7B47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58CFAC-2D92-4B2A-A486-C3C2EDF0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A6CFD16-1FCF-40FF-A14C-310A2765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85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57C325-5A54-4667-A6A7-42D823D44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0415557-DADA-4A5A-834A-7FDDB870B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48601C-0972-4886-AB99-694D88A1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02469A-2715-498A-8546-2FB7F8B3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746025-59B6-4B63-B560-3A28DF57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683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1A72A35-2F45-40E9-A382-0B411E413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A4CD5FF-980E-4D33-B127-DB85DDAA5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6B73AB-37BA-4963-8A37-CBED054F2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3830604-442C-4C54-AC63-2736F4C60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E81E92-914E-4E66-8C31-CCC30D15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685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20BE0D-A177-4422-B7BB-ED1F9AFF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7DB7B0-C71D-4A5A-BD64-BFF71C1D4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A38916-02EC-49F6-85A2-368BB057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6F3E3B-3BDF-4EB7-AD85-BDEE5C53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08295C-AC6E-4B37-A038-99C2AE8C5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779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AA2C66-73B0-4288-B270-F344F4E66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7BEB783-C7B3-44A6-B058-25A13A85E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8B333A-8F85-4B39-8154-FE8801EC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CCF611-FF1B-42FC-B359-D047A9CA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AB7183-7D2C-467C-A5D6-0FB5A397C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44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C8C50B-96DD-4839-BE2E-6A8D8CAD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9CC18F-7A27-45AB-A017-6189E1DDB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F54240A-7EE7-40A9-AC0A-2486DFF46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7A90894-4676-4148-90C2-0A7F1F3D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88CB96C-80BA-406B-99DD-508B5F6C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504274A-A737-4E6F-9B26-1CD2878F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478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336C41-6192-4B8F-9995-24FF77EB0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99710B5-A831-4C67-BDAE-D9BEC08D1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CFBAEA-43C8-488D-80F4-2F6492927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2A80F1B-9203-4264-B2C0-DEAC71E2D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C25FE0D-35EB-425D-ADB9-F86AC8F67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4044B94-23D8-49DB-893F-C5968908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5E43BC7-F0C9-4A04-85A1-EAC21D5E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586F425-FB90-4631-9A8A-113697A7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75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E824D6-97B2-4A75-91A5-6036C721F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1F67BD2-9902-492B-AD1A-72B54436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91570E-BAD1-4162-8497-335FC441D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4027F11-6CFE-4902-A8C5-CE9EC5B80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539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E989931-EE48-4C5E-93E3-348235004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BAB9E97-7837-4140-ABDD-C13258C52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934E4BF-255B-4A0E-AC90-1D329B11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054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6DA921-770F-4A89-9D35-C4A79928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F0A801-4DC6-4447-8257-58951A41F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792BEFA-1DEC-4F8E-AB4F-069EB757A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B1DB53-229A-4936-BC0E-13A67563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2210106-E87A-4330-B0A7-CBB6F7D5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DB1E1AC-E2EC-4D23-B7F4-758B40F0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554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92E4BC-11AE-4057-89A5-9F41DBD1B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98ED8F7-C632-438B-93F1-510990BC3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3334D20-2FE1-4E96-810E-4438448EA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99816D-28F2-4CEE-A49A-746894AB3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F371745-B121-4170-85B8-3A53E7F0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5CCC7B6-07B7-4498-B0B0-90B26B9E3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543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0A8CE97-C813-4927-84D3-E046B739E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9777BE8-8313-4C51-AC29-EAE0A3B9F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0EB09B-02AE-4B56-9917-13A3B91CD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E60B-C533-4580-9B71-9AFDC9BBD07A}" type="datetimeFigureOut">
              <a:rPr lang="fi-FI" smtClean="0"/>
              <a:t>25.3.2024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9C1CD6-F048-4324-A97D-2A674E29F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4AA121-82E0-45A4-A11A-265F3AC96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686A2-9A17-473C-AD7C-D7D38A60E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25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4B6AC07A-0DD4-4A72-A134-ED71C5CE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747" y="0"/>
            <a:ext cx="11305561" cy="1157682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i-FI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Eepos-verkkokirjaston </a:t>
            </a:r>
            <a:br>
              <a:rPr lang="fi-FI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vinkkituokiot Töysän kirjastossa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93C8354A-54E8-4773-8066-D7AC23EF5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9443" y="1342239"/>
            <a:ext cx="6453865" cy="5515761"/>
          </a:xfrm>
          <a:prstGeom prst="rect">
            <a:avLst/>
          </a:prstGeom>
        </p:spPr>
      </p:pic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570E4A3C-E4C2-4228-A55B-242EF1942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747" y="1342238"/>
            <a:ext cx="4367867" cy="5515761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285750" indent="-285750"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Osaatko tarkistaa eräpäivät?</a:t>
            </a:r>
          </a:p>
          <a:p>
            <a:pPr marL="285750" indent="-285750"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Haluatko tehdä uutuusvahdin suosikkikirjailijasi teoksiin?</a:t>
            </a:r>
          </a:p>
          <a:p>
            <a:pPr marL="285750" indent="-285750"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Kuinkas aineistoa voikaan varata, läheltä tai kaukaa?</a:t>
            </a:r>
          </a:p>
          <a:p>
            <a:pPr marL="285750" indent="-285750">
              <a:buFontTx/>
              <a:buChar char="-"/>
            </a:pPr>
            <a:r>
              <a:rPr lang="fi-F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Askarruttaako jokin muu asia Eepos-verkkokirjaston käytössä?</a:t>
            </a:r>
          </a:p>
          <a:p>
            <a:endParaRPr lang="fi-FI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fi-F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Varaa oma aikasi (n. 20 - 30 min) soittamalla Töysän kirjastoon, </a:t>
            </a:r>
          </a:p>
          <a:p>
            <a:pPr>
              <a:lnSpc>
                <a:spcPct val="110000"/>
              </a:lnSpc>
            </a:pPr>
            <a:r>
              <a:rPr lang="fi-F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puh. 044 5501 141</a:t>
            </a:r>
          </a:p>
          <a:p>
            <a:pPr>
              <a:lnSpc>
                <a:spcPct val="110000"/>
              </a:lnSpc>
            </a:pPr>
            <a:r>
              <a:rPr lang="fi-F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Voit ottaa oman laitteen mukaasi ja            tule tutustumaan palveluun!</a:t>
            </a:r>
          </a:p>
          <a:p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Varattavat ajat (alkaen tasatunnilta): </a:t>
            </a:r>
          </a:p>
          <a:p>
            <a:r>
              <a:rPr lang="fi-F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Perjantaina 12.4. klo 10.00 ja 11.00</a:t>
            </a:r>
          </a:p>
          <a:p>
            <a:r>
              <a:rPr lang="fi-F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Tiistaisin 9.4, 16.4. ja 23.4. </a:t>
            </a:r>
          </a:p>
          <a:p>
            <a:r>
              <a:rPr lang="fi-F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klo 16.00, 17.00 ja 18.00</a:t>
            </a:r>
            <a:endParaRPr lang="fi-FI" dirty="0"/>
          </a:p>
        </p:txBody>
      </p:sp>
      <p:pic>
        <p:nvPicPr>
          <p:cNvPr id="1026" name="Picture 2" descr="Kuvan kuvausta ei ole saatavilla.">
            <a:extLst>
              <a:ext uri="{FF2B5EF4-FFF2-40B4-BE49-F238E27FC236}">
                <a16:creationId xmlns:a16="http://schemas.microsoft.com/office/drawing/2014/main" id="{F82A2192-1E7A-4718-8F1E-18796FC65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4177" y="303208"/>
            <a:ext cx="1635851" cy="7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92FCA366-8FD0-4467-9279-B99AB2FBD6AA}"/>
              </a:ext>
            </a:extLst>
          </p:cNvPr>
          <p:cNvSpPr/>
          <p:nvPr/>
        </p:nvSpPr>
        <p:spPr>
          <a:xfrm>
            <a:off x="5402510" y="1837189"/>
            <a:ext cx="5754848" cy="75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19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91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Eepos-verkkokirjaston  vinkkituokiot Töysän kirjastossa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Anttila Heli</dc:creator>
  <cp:lastModifiedBy>Kirjasto Töysän</cp:lastModifiedBy>
  <cp:revision>12</cp:revision>
  <cp:lastPrinted>2024-03-22T11:24:11Z</cp:lastPrinted>
  <dcterms:created xsi:type="dcterms:W3CDTF">2024-03-22T08:55:45Z</dcterms:created>
  <dcterms:modified xsi:type="dcterms:W3CDTF">2024-03-25T10:25:26Z</dcterms:modified>
</cp:coreProperties>
</file>